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430314" ContentType="image/png"/>
  <Default Extension="17141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40f1ab841.76430314"/>
  <Relationship Id="rId3" Type="http://schemas.openxmlformats.org/officeDocument/2006/relationships/image" Target="../media/logo_67391f411e3a202.17141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0300"/>
          <a:chOff x="9525" y="9525"/>
          <a:chExt cx="9229725" cy="6210300"/>
        </a:xfrm>
      </p:grpSpPr>
      <p:pic>
        <p:nvPicPr>
          <p:cNvPr id="1" name="Effect of Pharmacolpgical Challenge" descr="Effect of Pharmacolpgical Challen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4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urraud JB, Andrade JG, Macle L, Mondéser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Pharmacolpgical Challen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7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2024-11-16T22:40:01Z</dcterms:created>
  <dcterms:modified xsi:type="dcterms:W3CDTF">2024-11-16T22:40:01Z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