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306866" ContentType="image/png"/>
  <Default Extension="505732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90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fb8af45981.27306866"/>
  <Relationship Id="rId3" Type="http://schemas.openxmlformats.org/officeDocument/2006/relationships/image" Target="../media/logo_67390fb8ca64d22.505732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71975"/>
          <a:chOff x="9525" y="9525"/>
          <a:chExt cx="9229725" cy="4371975"/>
        </a:xfrm>
      </p:grpSpPr>
      <p:pic>
        <p:nvPicPr>
          <p:cNvPr id="1" name="Evolution of the Resting Membrane Potential" descr="Evolution of the Resting Membrane Potent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09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urraud JB, Andrade JG, Macle L, Mondésert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olution of the Resting Membrane Potent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7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2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2024-11-16T21:33:44Z</dcterms:created>
  <dcterms:modified xsi:type="dcterms:W3CDTF">2024-11-16T21:33:44Z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