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589416" ContentType="image/png"/>
  <Default Extension="040578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f3472d8711.86589416"/>
  <Relationship Id="rId3" Type="http://schemas.openxmlformats.org/officeDocument/2006/relationships/image" Target="../media/logo_67390f348afc922.040578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linical Perspective on Sudden Cardiac Death" descr="A Clinical Perspective on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62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inical Perspective on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2024-11-16T21:31:32Z</dcterms:created>
  <dcterms:modified xsi:type="dcterms:W3CDTF">2024-11-16T21:31:32Z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