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20054090" ContentType="image/png"/>
  <Default Extension="20748933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810703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915fded8f971.20054090"/>
  <Relationship Id="rId3" Type="http://schemas.openxmlformats.org/officeDocument/2006/relationships/image" Target="../media/logo_673915fe150df22.20748933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6477000"/>
          <a:chOff x="9525" y="9525"/>
          <a:chExt cx="9229725" cy="6477000"/>
        </a:xfrm>
      </p:grpSpPr>
      <p:pic>
        <p:nvPicPr>
          <p:cNvPr id="1" name="A Clinical Perspective on Sudden Cardiac Death" descr="A Clinical Perspective on Sudden Cardiac Death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362575" cy="5715000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Katritsis DG, Gersh BJ, Camm A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A Clinical Perspective on Sudden Cardiac Death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16;5(3):177–82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16:11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6">
  <a:themeElements>
    <a:clrScheme name="Theme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2024-11-16T22:00:30Z</dcterms:created>
  <dcterms:modified xsi:type="dcterms:W3CDTF">2024-11-16T22:00:30Z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