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054090" ContentType="image/png"/>
  <Default Extension="207489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07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5fded8f971.20054090"/>
  <Relationship Id="rId3" Type="http://schemas.openxmlformats.org/officeDocument/2006/relationships/image" Target="../media/logo_673915fe150df22.207489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 Clinical Perspective on Sudden Cardiac Death" descr="A Clinical Perspective on Sudden Cardiac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inical Perspective on Sudden Cardiac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77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2024-11-16T22:00:30Z</dcterms:created>
  <dcterms:modified xsi:type="dcterms:W3CDTF">2024-11-16T22:00:30Z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