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586350" ContentType="image/png"/>
  <Default Extension="255709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7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e593199f71.04586350"/>
  <Relationship Id="rId3" Type="http://schemas.openxmlformats.org/officeDocument/2006/relationships/image" Target="../media/logo_67390e5942fed12.255709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A Clinical Perspective on Sudden Cardiac Death" descr="A Clinical Perspective on Sudden Cardiac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inical Perspective on Sudden Cardiac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77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2024-11-16T21:27:53Z</dcterms:created>
  <dcterms:modified xsi:type="dcterms:W3CDTF">2024-11-16T21:27:53Z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