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904657" ContentType="image/png"/>
  <Default Extension="125284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9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e930085b21.23904657"/>
  <Relationship Id="rId3" Type="http://schemas.openxmlformats.org/officeDocument/2006/relationships/image" Target="../media/logo_67391e931379e62.125284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33700"/>
          <a:chOff x="9525" y="9525"/>
          <a:chExt cx="9229725" cy="2933700"/>
        </a:xfrm>
      </p:grpSpPr>
      <p:pic>
        <p:nvPicPr>
          <p:cNvPr id="1" name="A Clinical Perspective on Sudden Cardiac Death" descr="A Clinical Perspective on Sudden Cardiac Deat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38700" cy="2171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Gersh BJ, Camm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linical Perspective on Sudden Cardiac Deat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3):177–8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1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2024-11-16T22:37:07Z</dcterms:created>
  <dcterms:modified xsi:type="dcterms:W3CDTF">2024-11-16T22:37:07Z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