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019527" ContentType="image/png"/>
  <Default Extension="5939277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22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c038b75021.38019527"/>
  <Relationship Id="rId3" Type="http://schemas.openxmlformats.org/officeDocument/2006/relationships/image" Target="../media/logo_67391c03aa87382.5939277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00700"/>
          <a:chOff x="9525" y="9525"/>
          <a:chExt cx="9229725" cy="5600700"/>
        </a:xfrm>
      </p:grpSpPr>
      <p:pic>
        <p:nvPicPr>
          <p:cNvPr id="1" name="Figure 1: Manifestations of Pocket Infections: Adherence Between Skin and Generator (A), Adherence and Perforation (B) and Overt Erosion (C,D)" descr="Figure 1: Manifestations of Pocket Infections: Adherence Between Skin and Generator (A), Adherence and Perforation (B) and Overt Erosion (C,D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838700" cy="4733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sberg Kirkfeldt R, Brock Johansen J, Cosedis Nielsen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Manifestations of Pocket Infections: Adherence Between Skin and Generator (A), Adherence and Perforation (B) and Overt Erosion (C,D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3):183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2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2024-11-16T22:26:11Z</dcterms:created>
  <dcterms:modified xsi:type="dcterms:W3CDTF">2024-11-16T22:26:11Z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