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131389" ContentType="image/png"/>
  <Default Extension="295210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5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1a84862791.23131389"/>
  <Relationship Id="rId3" Type="http://schemas.openxmlformats.org/officeDocument/2006/relationships/image" Target="../media/logo_673911a85701052.295210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76975"/>
          <a:chOff x="9525" y="9525"/>
          <a:chExt cx="9229725" cy="6276975"/>
        </a:xfrm>
      </p:grpSpPr>
      <p:pic>
        <p:nvPicPr>
          <p:cNvPr id="1" name="Management of Cardiac Electronic Device Infections: Challenges and Outcomes" descr="Management of Cardiac Electronic Device Infections: Challenges and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551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sberg Kirkfeldt R, Brock Johansen J, Cosedis Nielse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of Cardiac Electronic Device Infections: Challenges and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8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2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2024-11-16T21:42:00Z</dcterms:created>
  <dcterms:modified xsi:type="dcterms:W3CDTF">2024-11-16T21:42:00Z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