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009642" ContentType="image/png"/>
  <Default Extension="856555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1f5c5d1a31.98009642"/>
  <Relationship Id="rId3" Type="http://schemas.openxmlformats.org/officeDocument/2006/relationships/image" Target="../media/logo_673911f5daa1662.856555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Management of Cardiac Electronic Device Infections: Challenges and Outcomes" descr="Management of Cardiac Electronic Device Infections: Challenges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berg Kirkfeldt R, Brock Johansen J, Cosedis Nielse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of Cardiac Electronic Device Infections: Challenges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3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2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2024-11-16T21:43:17Z</dcterms:created>
  <dcterms:modified xsi:type="dcterms:W3CDTF">2024-11-16T21:43:17Z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