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308402" ContentType="image/png"/>
  <Default Extension="440700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b1d192cf31.58308402"/>
  <Relationship Id="rId3" Type="http://schemas.openxmlformats.org/officeDocument/2006/relationships/image" Target="../media/logo_67391b1d3d05472.440700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53225"/>
          <a:chOff x="9525" y="9525"/>
          <a:chExt cx="9229725" cy="6753225"/>
        </a:xfrm>
      </p:grpSpPr>
      <p:pic>
        <p:nvPicPr>
          <p:cNvPr id="1" name="Table 1: Established Risk Factors and Risk Modifiers for Sudden Cardiac Death (SCD) in Patients with Hypertrophic Cardiomyopathy (HCM)" descr="Table 1: Established Risk Factors and Risk Modifiers for Sudden Cardiac Death (SCD) in Patients with Hypertrophic Cardiomyopathy (HCM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886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vedi A, Knight B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Established Risk Factors and Risk Modifiers for Sudden Cardiac Death (SCD) in Patients with Hypertrophic Cardiomyopathy (HCM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88–9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2024-11-16T22:22:21Z</dcterms:created>
  <dcterms:modified xsi:type="dcterms:W3CDTF">2024-11-16T22:22:21Z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