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008528" ContentType="image/png"/>
  <Default Extension="952491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4318123361.46008528"/>
  <Relationship Id="rId3" Type="http://schemas.openxmlformats.org/officeDocument/2006/relationships/image" Target="../media/logo_6739143187d0a92.952491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CD Therapy for Primary Prevention in Hypertrophic Cardiomyopathy" descr="ICD Therapy for Primary Prevention in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524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vedi A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CD Therapy for Primary Prevention in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88–9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2024-11-16T21:52:49Z</dcterms:created>
  <dcterms:modified xsi:type="dcterms:W3CDTF">2024-11-16T21:52:49Z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