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418385" ContentType="image/png"/>
  <Default Extension="114438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2e4ec4eb11.42418385"/>
  <Relationship Id="rId3" Type="http://schemas.openxmlformats.org/officeDocument/2006/relationships/image" Target="../media/logo_673912e51442042.114438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CD Therapy for Primary Prevention in Hypertrophic Cardiomyopathy" descr="ICD Therapy for Primary Prevention in Hypertroph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vedi A, Knight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CD Therapy for Primary Prevention in Hypertroph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88–9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2024-11-16T21:47:17Z</dcterms:created>
  <dcterms:modified xsi:type="dcterms:W3CDTF">2024-11-16T21:47:17Z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