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3440076" ContentType="image/png"/>
  <Default Extension="4552126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091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0fc15fb6651.23440076"/>
  <Relationship Id="rId3" Type="http://schemas.openxmlformats.org/officeDocument/2006/relationships/image" Target="../media/logo_67390fc18431152.4552126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The Role of Cardiac MRI in the Diagnosis and Risk Stratification of Hypertrophic Cardiomyopathy" descr="The Role of Cardiac MRI in the Diagnosis and Risk Stratification of Hypertrophic Cardiomyopath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624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win EJ, Maron M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he Role of Cardiac MRI in the Diagnosis and Risk Stratification of Hypertrophic Cardiomyopath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3):197–20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:13: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9">
  <a:themeElements>
    <a:clrScheme name="Theme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2024-11-16T21:33:53Z</dcterms:created>
  <dcterms:modified xsi:type="dcterms:W3CDTF">2024-11-16T21:33:53Z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