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234357" ContentType="image/png"/>
  <Default Extension="995723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02f00e2201.83234357"/>
  <Relationship Id="rId3" Type="http://schemas.openxmlformats.org/officeDocument/2006/relationships/image" Target="../media/logo_6739102f18fd962.995723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Role of Cardiac MRI in the Diagnosis and Risk Stratification of Hypertrophic Cardiomyopathy" descr="The Role of Cardiac MRI in the Diagnosis and Risk Stratification of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win EJ, Maron M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Cardiac MRI in the Diagnosis and Risk Stratification of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97–2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2024-11-16T21:35:43Z</dcterms:created>
  <dcterms:modified xsi:type="dcterms:W3CDTF">2024-11-16T21:35:43Z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