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042775" ContentType="image/png"/>
  <Default Extension="4606937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87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0e5a0176611.71042775"/>
  <Relationship Id="rId3" Type="http://schemas.openxmlformats.org/officeDocument/2006/relationships/image" Target="../media/logo_67390e5a19e1a92.4606937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91100"/>
          <a:chOff x="9525" y="9525"/>
          <a:chExt cx="9229725" cy="4991100"/>
        </a:xfrm>
      </p:grpSpPr>
      <p:pic>
        <p:nvPicPr>
          <p:cNvPr id="1" name="The Role of Cardiac MRI in the Diagnosis and Risk Stratification of Hypertrophic Cardiomyopathy" descr="The Role of Cardiac MRI in the Diagnosis and Risk Stratification of Hypertrophic Cardiomyopat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57775" cy="4229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win EJ, Maron M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Role of Cardiac MRI in the Diagnosis and Risk Stratification of Hypertrophic Cardiomyopat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3):197–20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:13: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2024-11-16T21:27:54Z</dcterms:created>
  <dcterms:modified xsi:type="dcterms:W3CDTF">2024-11-16T21:27:54Z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