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1486286" ContentType="image/png"/>
  <Default Extension="309677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74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41b43414b51.21486286"/>
  <Relationship Id="rId3" Type="http://schemas.openxmlformats.org/officeDocument/2006/relationships/image" Target="../media/logo_673a41b44295c52.309677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62525"/>
          <a:chOff x="9525" y="9525"/>
          <a:chExt cx="9229725" cy="4962525"/>
        </a:xfrm>
      </p:grpSpPr>
      <p:pic>
        <p:nvPicPr>
          <p:cNvPr id="1" name="Anatomical Consideration in Catheter Ablation of Idiopathic Ventricular Arrhythmias" descr="Anatomical Consideration in Catheter Ablation of Idiopathic Ventricular Arrhythmia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29175" cy="4200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mada T, Kay G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atomical Consideration in Catheter Ablation of Idiopathic Ventricular Arrhythmi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Arrhythmia & Electrophysiology Review 2016;5(3):203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3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2024-11-17T19:19:16Z</dcterms:created>
  <dcterms:modified xsi:type="dcterms:W3CDTF">2024-11-17T19:19:16Z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