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167410" ContentType="image/png"/>
  <Default Extension="645656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51aedc8d91.91167410"/>
  <Relationship Id="rId3" Type="http://schemas.openxmlformats.org/officeDocument/2006/relationships/image" Target="../media/logo_673a451b116fc82.645656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atomical Consideration in Catheter Ablation of Idiopathic Ventricular Arrhythmias" descr="Anatomical Consideration in Catheter Ablation of Idiopathic Ventricular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57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T, Kay G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ical Consideration in Catheter Ablation of Idiopathic Ventricular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Arrhythmia & Electrophysiology Review 2016;5(3):20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2024-11-17T19:33:47Z</dcterms:created>
  <dcterms:modified xsi:type="dcterms:W3CDTF">2024-11-17T19:33:47Z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