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6746846" ContentType="image/png"/>
  <Default Extension="6223438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877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430f8483351.06746846"/>
  <Relationship Id="rId3" Type="http://schemas.openxmlformats.org/officeDocument/2006/relationships/image" Target="../media/logo_673a430fa0a1a52.6223438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Anatomical Consideration in Catheter Ablation of Idiopathic Ventricular Arrhythmias" descr="Anatomical Consideration in Catheter Ablation of Idiopathic Ventricular Arrhythmi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22002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Yamada T, Kay GN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atomical Consideration in Catheter Ablation of Idiopathic Ventricular Arrhythmia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 Arrhythmia & Electrophysiology Review 2016;5(3):203–9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16:31: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2024-11-17T19:25:03Z</dcterms:created>
  <dcterms:modified xsi:type="dcterms:W3CDTF">2024-11-17T19:25:03Z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