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7859549" ContentType="image/png"/>
  <Default Extension="4762536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22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54b416c9431.97859549"/>
  <Relationship Id="rId3" Type="http://schemas.openxmlformats.org/officeDocument/2006/relationships/image" Target="../media/logo_673a54b43294042.4762536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Anatomical Consideration in Catheter Ablation of Idiopathic Ventricular Arrhythmias" descr="Anatomical Consideration in Catheter Ablation of Idiopathic Ventricular Arrhythmia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7146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amada T, Kay G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atomical Consideration in Catheter Ablation of Idiopathic Ventricular Arrhythmi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 Arrhythmia & Electrophysiology Review 2016;5(3):203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:31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2024-11-17T20:40:20Z</dcterms:created>
  <dcterms:modified xsi:type="dcterms:W3CDTF">2024-11-17T20:40:20Z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