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14169306" ContentType="image/png"/>
  <Default Extension="77830640"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8819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a44ad0aff801.14169306"/>
  <Relationship Id="rId3" Type="http://schemas.openxmlformats.org/officeDocument/2006/relationships/image" Target="../media/logo_673a44ad1074552.77830640"/>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5295900"/>
          <a:chOff x="9525" y="9525"/>
          <a:chExt cx="9229725" cy="5295900"/>
        </a:xfrm>
      </p:grpSpPr>
      <p:pic>
        <p:nvPicPr>
          <p:cNvPr id="1" name="Table 4: Acute Management of SVT without Established Diagnosis" descr="Table 4: Acute Management of SVT without Established Diagnosis"/>
          <p:cNvPicPr>
            <a:picLocks noChangeAspect="1"/>
          </p:cNvPicPr>
          <p:nvPr/>
        </p:nvPicPr>
        <p:blipFill>
          <a:blip r:embed="rId2"/>
          <a:stretch>
            <a:fillRect/>
          </a:stretch>
        </p:blipFill>
        <p:spPr>
          <a:xfrm>
            <a:off x="9525" y="885825"/>
            <a:ext cx="5124450" cy="441007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Katritsis DG, Boriani G, Cosio FG, Jaïs P, Hindricks G, Josephson ME, Keegan R, Knight BP, Kuck KH, Lane DA, Lip GY, Malmborg H, Oral H, Pappone C, Themistoclakis S, Wood KA, Young-Hoon K, Blomström-Lundqvist C]]></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able 4: Acute Management of SVT without Established Diagnosis]]></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6;5(3):210–4.]]></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6:5.3.GL1]]></a:t>
            </a:r>
          </a:p>
        </p:txBody>
      </p:sp>
    </p:spTree>
  </p:cSld>
  <p:clrMapOvr>
    <a:masterClrMapping/>
  </p:clrMapOvr>
</p:sld>
</file>

<file path=ppt/theme/theme1.xml><?xml version="1.0" encoding="utf-8"?>
<a:theme xmlns:a="http://schemas.openxmlformats.org/drawingml/2006/main" name="Theme19">
  <a:themeElements>
    <a:clrScheme name="Theme1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2024-11-17T19:31:57Z</dcterms:created>
  <dcterms:modified xsi:type="dcterms:W3CDTF">2024-11-17T19:31:57Z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