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15937711" ContentType="image/png"/>
  <Default Extension="37364349"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885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463f424b011.15937711"/>
  <Relationship Id="rId3" Type="http://schemas.openxmlformats.org/officeDocument/2006/relationships/image" Target="../media/logo_673a463f58f4632.37364349"/>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191250"/>
          <a:chOff x="9525" y="9525"/>
          <a:chExt cx="9229725" cy="6191250"/>
        </a:xfrm>
      </p:grpSpPr>
      <p:pic>
        <p:nvPicPr>
          <p:cNvPr id="1" name="Table 5: Therapy of Sinus Tachycardia" descr="Table 5: Therapy of Sinus Tachycardia"/>
          <p:cNvPicPr>
            <a:picLocks noChangeAspect="1"/>
          </p:cNvPicPr>
          <p:nvPr/>
        </p:nvPicPr>
        <p:blipFill>
          <a:blip r:embed="rId2"/>
          <a:stretch>
            <a:fillRect/>
          </a:stretch>
        </p:blipFill>
        <p:spPr>
          <a:xfrm>
            <a:off x="9525" y="885825"/>
            <a:ext cx="5133975" cy="530542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Katritsis DG, Boriani G, Cosio FG, Jaïs P, Hindricks G, Josephson ME, Keegan R, Knight BP, Kuck KH, Lane DA, Lip GY, Malmborg H, Oral H, Pappone C, Themistoclakis S, Wood KA, Young-Hoon K, Blomström-Lundqvist C]]></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ble 5: Therapy of Sinus Tachycardia]]></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6;5(3):210–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6:5.3.GL1]]></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2024-11-17T19:38:39Z</dcterms:created>
  <dcterms:modified xsi:type="dcterms:W3CDTF">2024-11-17T19:38:39Z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