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74173716" ContentType="image/png"/>
  <Default Extension="12668422"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88919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a48973d06591.74173716"/>
  <Relationship Id="rId3" Type="http://schemas.openxmlformats.org/officeDocument/2006/relationships/image" Target="../media/logo_673a48974c0f322.12668422"/>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6600825"/>
          <a:chOff x="9525" y="9525"/>
          <a:chExt cx="9229725" cy="6600825"/>
        </a:xfrm>
      </p:grpSpPr>
      <p:pic>
        <p:nvPicPr>
          <p:cNvPr id="1" name="Table 6: Therapy of Focal Atrial Tachycardia" descr="Table 6: Therapy of Focal Atrial Tachycardia"/>
          <p:cNvPicPr>
            <a:picLocks noChangeAspect="1"/>
          </p:cNvPicPr>
          <p:nvPr/>
        </p:nvPicPr>
        <p:blipFill>
          <a:blip r:embed="rId2"/>
          <a:stretch>
            <a:fillRect/>
          </a:stretch>
        </p:blipFill>
        <p:spPr>
          <a:xfrm>
            <a:off x="9525" y="885825"/>
            <a:ext cx="4057650" cy="571500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Katritsis DG, Boriani G, Cosio FG, Jaïs P, Hindricks G, Josephson ME, Keegan R, Knight BP, Kuck KH, Lane DA, Lip GY, Malmborg H, Oral H, Pappone C, Themistoclakis S, Wood KA, Young-Hoon K, Blomström-Lundqvist C]]></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Table 6: Therapy of Focal Atrial Tachycardia]]></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Arrhythmia & Electrophysiology Review 2016;5(3):210–4.]]></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aer.2016:5.3.GL1]]></a:t>
            </a:r>
          </a:p>
        </p:txBody>
      </p:sp>
    </p:spTree>
  </p:cSld>
  <p:clrMapOvr>
    <a:masterClrMapping/>
  </p:clrMapOvr>
</p:sld>
</file>

<file path=ppt/theme/theme1.xml><?xml version="1.0" encoding="utf-8"?>
<a:theme xmlns:a="http://schemas.openxmlformats.org/drawingml/2006/main" name="Theme7">
  <a:themeElements>
    <a:clrScheme name="Theme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2024-11-17T19:48:39Z</dcterms:created>
  <dcterms:modified xsi:type="dcterms:W3CDTF">2024-11-17T19:48:39Z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