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09832528" ContentType="image/png"/>
  <Default Extension="79023991"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8816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44943658b01.09832528"/>
  <Relationship Id="rId3" Type="http://schemas.openxmlformats.org/officeDocument/2006/relationships/image" Target="../media/logo_673a449445dcc82.79023991"/>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2847975"/>
          <a:chOff x="9525" y="9525"/>
          <a:chExt cx="9229725" cy="2847975"/>
        </a:xfrm>
      </p:grpSpPr>
      <p:pic>
        <p:nvPicPr>
          <p:cNvPr id="1" name="Table 7: Therapy of Multifocal Atrial Tachycardia" descr="Table 7: Therapy of Multifocal Atrial Tachycardia"/>
          <p:cNvPicPr>
            <a:picLocks noChangeAspect="1"/>
          </p:cNvPicPr>
          <p:nvPr/>
        </p:nvPicPr>
        <p:blipFill>
          <a:blip r:embed="rId2"/>
          <a:stretch>
            <a:fillRect/>
          </a:stretch>
        </p:blipFill>
        <p:spPr>
          <a:xfrm>
            <a:off x="9525" y="885825"/>
            <a:ext cx="5210175" cy="196215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Katritsis DG, Boriani G, Cosio FG, Jaïs P, Hindricks G, Josephson ME, Keegan R, Knight BP, Kuck KH, Lane DA, Lip GY, Malmborg H, Oral H, Pappone C, Themistoclakis S, Wood KA, Young-Hoon K, Blomström-Lundqvist C]]></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ble 7: Therapy of Multifocal Atrial Tachycardia]]></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6;5(3):210–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6:5.3.GL1]]></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2024-11-17T19:31:32Z</dcterms:created>
  <dcterms:modified xsi:type="dcterms:W3CDTF">2024-11-17T19:31:32Z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