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64403652" ContentType="image/png"/>
  <Default Extension="03953417"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88899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a47d69f5df81.64403652"/>
  <Relationship Id="rId3" Type="http://schemas.openxmlformats.org/officeDocument/2006/relationships/image" Target="../media/logo_673a47d6b885662.03953417"/>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6600825"/>
          <a:chOff x="9525" y="9525"/>
          <a:chExt cx="9229725" cy="6600825"/>
        </a:xfrm>
      </p:grpSpPr>
      <p:pic>
        <p:nvPicPr>
          <p:cNvPr id="1" name="Table 8: Therapy of Atrial Flutter/ Macro-reentrant Tachycardia" descr="Table 8: Therapy of Atrial Flutter/ Macro-reentrant Tachycardia"/>
          <p:cNvPicPr>
            <a:picLocks noChangeAspect="1"/>
          </p:cNvPicPr>
          <p:nvPr/>
        </p:nvPicPr>
        <p:blipFill>
          <a:blip r:embed="rId2"/>
          <a:stretch>
            <a:fillRect/>
          </a:stretch>
        </p:blipFill>
        <p:spPr>
          <a:xfrm>
            <a:off x="9525" y="885825"/>
            <a:ext cx="5076825" cy="5715000"/>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Katritsis DG, Boriani G, Cosio FG, Jaïs P, Hindricks G, Josephson ME, Keegan R, Knight BP, Kuck KH, Lane DA, Lip GY, Malmborg H, Oral H, Pappone C, Themistoclakis S, Wood KA, Young-Hoon K, Blomström-Lundqvist C]]></a:t>
            </a:r>
          </a:p>
        </p:txBody>
      </p:sp>
      <p:sp>
        <p:nvSpPr>
          <p:cNvPr id="4" name=""/>
          <p:cNvSpPr txBox="1"/>
          <p:nvPr/>
        </p:nvSpPr>
        <p:spPr>
          <a:xfrm>
            <a:off x="9525" y="3333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Table 8: Therapy of Atrial Flutter/ Macro-reentrant Tachycardia]]></a:t>
            </a:r>
          </a:p>
        </p:txBody>
      </p:sp>
      <p:sp>
        <p:nvSpPr>
          <p:cNvPr id="5" name=""/>
          <p:cNvSpPr txBox="1"/>
          <p:nvPr/>
        </p:nvSpPr>
        <p:spPr>
          <a:xfrm>
            <a:off x="9525" y="51435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Arrhythmia & Electrophysiology Review 2016;5(3):210–4.]]></a:t>
            </a:r>
          </a:p>
        </p:txBody>
      </p:sp>
      <p:sp>
        <p:nvSpPr>
          <p:cNvPr id="6" name=""/>
          <p:cNvSpPr txBox="1"/>
          <p:nvPr/>
        </p:nvSpPr>
        <p:spPr>
          <a:xfrm>
            <a:off x="9525" y="6858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aer.2016:5.3.GL1]]></a:t>
            </a:r>
          </a:p>
        </p:txBody>
      </p:sp>
    </p:spTree>
  </p:cSld>
  <p:clrMapOvr>
    <a:masterClrMapping/>
  </p:clrMapOvr>
</p:sld>
</file>

<file path=ppt/theme/theme1.xml><?xml version="1.0" encoding="utf-8"?>
<a:theme xmlns:a="http://schemas.openxmlformats.org/drawingml/2006/main" name="Theme35">
  <a:themeElements>
    <a:clrScheme name="Theme3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2024-11-17T19:45:26Z</dcterms:created>
  <dcterms:modified xsi:type="dcterms:W3CDTF">2024-11-17T19:45:26Z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