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30293410" ContentType="image/png"/>
  <Default Extension="75214937"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88738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a41892561f71.30293410"/>
  <Relationship Id="rId3" Type="http://schemas.openxmlformats.org/officeDocument/2006/relationships/image" Target="../media/logo_673a41893748072.75214937"/>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4600575"/>
          <a:chOff x="9525" y="9525"/>
          <a:chExt cx="9229725" cy="4600575"/>
        </a:xfrm>
      </p:grpSpPr>
      <p:pic>
        <p:nvPicPr>
          <p:cNvPr id="1" name="Table 10: Therapy of Focal Junctional Tachycardia" descr="Table 10: Therapy of Focal Junctional Tachycardia"/>
          <p:cNvPicPr>
            <a:picLocks noChangeAspect="1"/>
          </p:cNvPicPr>
          <p:nvPr/>
        </p:nvPicPr>
        <p:blipFill>
          <a:blip r:embed="rId2"/>
          <a:stretch>
            <a:fillRect/>
          </a:stretch>
        </p:blipFill>
        <p:spPr>
          <a:xfrm>
            <a:off x="9525" y="885825"/>
            <a:ext cx="5153025" cy="371475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Katritsis DG, Boriani G, Cosio FG, Jaïs P, Hindricks G, Josephson ME, Keegan R, Knight BP, Kuck KH, Lane DA, Lip GY, Malmborg H, Oral H, Pappone C, Themistoclakis S, Wood KA, Young-Hoon K, Blomström-Lundqvist C]]></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able 10: Therapy of Focal Junctional Tachycardia]]></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Arrhythmia & Electrophysiology Review 2016;5(3):210–4.]]></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aer.2016:5.3.GL1]]></a:t>
            </a:r>
          </a:p>
        </p:txBody>
      </p:sp>
    </p:spTree>
  </p:cSld>
  <p:clrMapOvr>
    <a:masterClrMapping/>
  </p:clrMapOvr>
</p:sld>
</file>

<file path=ppt/theme/theme1.xml><?xml version="1.0" encoding="utf-8"?>
<a:theme xmlns:a="http://schemas.openxmlformats.org/drawingml/2006/main" name="Theme22">
  <a:themeElements>
    <a:clrScheme name="Theme2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2024-11-17T19:18:33Z</dcterms:created>
  <dcterms:modified xsi:type="dcterms:W3CDTF">2024-11-17T19:18:33Z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