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Default Extension="33236381" ContentType="image/png"/>
  <Default Extension="66231556" ContentType="image/png"/>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0886426"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image_673a3dc9378e201.33236381"/>
  <Relationship Id="rId3" Type="http://schemas.openxmlformats.org/officeDocument/2006/relationships/image" Target="../media/logo_673a3dc94f44082.66231556"/>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9525" y="9525"/>
          <a:ext cx="9229725" cy="6048375"/>
          <a:chOff x="9525" y="9525"/>
          <a:chExt cx="9229725" cy="6048375"/>
        </a:xfrm>
      </p:grpSpPr>
      <p:pic>
        <p:nvPicPr>
          <p:cNvPr id="1" name="Table 15: Recommendations for Treatment of Supraventricular Tachycardias During Pregnancy" descr="Table 15: Recommendations for Treatment of Supraventricular Tachycardias During Pregnancy"/>
          <p:cNvPicPr>
            <a:picLocks noChangeAspect="1"/>
          </p:cNvPicPr>
          <p:nvPr/>
        </p:nvPicPr>
        <p:blipFill>
          <a:blip r:embed="rId2"/>
          <a:stretch>
            <a:fillRect/>
          </a:stretch>
        </p:blipFill>
        <p:spPr>
          <a:xfrm>
            <a:off x="9525" y="885825"/>
            <a:ext cx="6667500" cy="5162550"/>
          </a:xfrm>
          <a:prstGeom prst="rect">
            <a:avLst/>
          </a:prstGeom>
          <a:noFill/>
        </p:spPr>
      </p:pic>
      <p:pic>
        <p:nvPicPr>
          <p:cNvPr id="2" name="logo" descr="logo"/>
          <p:cNvPicPr>
            <a:picLocks noChangeAspect="1"/>
          </p:cNvPicPr>
          <p:nvPr/>
        </p:nvPicPr>
        <p:blipFill>
          <a:blip r:embed="rId3"/>
          <a:stretch>
            <a:fillRect/>
          </a:stretch>
        </p:blipFill>
        <p:spPr>
          <a:xfrm>
            <a:off x="7467600" y="9525"/>
            <a:ext cx="1666875" cy="619125"/>
          </a:xfrm>
          <a:prstGeom prst="rect">
            <a:avLst/>
          </a:prstGeom>
          <a:noFill/>
        </p:spPr>
      </p:pic>
      <p:sp>
        <p:nvSpPr>
          <p:cNvPr id="3" name=""/>
          <p:cNvSpPr txBox="1"/>
          <p:nvPr/>
        </p:nvSpPr>
        <p:spPr>
          <a:xfrm>
            <a:off x="9525" y="9525"/>
            <a:ext cx="57150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Katritsis DG, Boriani G, Cosio FG, Jaïs P, Hindricks G, Josephson ME, Keegan R, Knight BP, Kuck KH, Lane DA, Lip GY, Malmborg H, Oral H, Pappone C, Themistoclakis S, Wood KA, Young-Hoon K, Blomström-Lundqvist C]]></a:t>
            </a:r>
          </a:p>
        </p:txBody>
      </p:sp>
      <p:sp>
        <p:nvSpPr>
          <p:cNvPr id="4" name=""/>
          <p:cNvSpPr txBox="1"/>
          <p:nvPr/>
        </p:nvSpPr>
        <p:spPr>
          <a:xfrm>
            <a:off x="9525" y="333375"/>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Table 15: Recommendations for Treatment of Supraventricular Tachycardias During Pregnancy]]></a:t>
            </a:r>
          </a:p>
        </p:txBody>
      </p:sp>
      <p:sp>
        <p:nvSpPr>
          <p:cNvPr id="5" name=""/>
          <p:cNvSpPr txBox="1"/>
          <p:nvPr/>
        </p:nvSpPr>
        <p:spPr>
          <a:xfrm>
            <a:off x="9525" y="514350"/>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Citation: Arrhythmia & Electrophysiology Review 2016;5(3):210–4.]]></a:t>
            </a:r>
          </a:p>
        </p:txBody>
      </p:sp>
      <p:sp>
        <p:nvSpPr>
          <p:cNvPr id="6" name=""/>
          <p:cNvSpPr txBox="1"/>
          <p:nvPr/>
        </p:nvSpPr>
        <p:spPr>
          <a:xfrm>
            <a:off x="9525" y="685800"/>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https://doi.org/10.15420/aer.2016:5.3.GL1]]></a:t>
            </a:r>
          </a:p>
        </p:txBody>
      </p:sp>
    </p:spTree>
  </p:cSld>
  <p:clrMapOvr>
    <a:masterClrMapping/>
  </p:clrMapOvr>
</p:sld>
</file>

<file path=ppt/theme/theme1.xml><?xml version="1.0" encoding="utf-8"?>
<a:theme xmlns:a="http://schemas.openxmlformats.org/drawingml/2006/main" name="Theme87">
  <a:themeElements>
    <a:clrScheme name="Theme87">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87">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8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2024-11-17T19:02:33Z</dcterms:created>
  <dcterms:modified xsi:type="dcterms:W3CDTF">2024-11-17T19:02:33Z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