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4091150" ContentType="image/png"/>
  <Default Extension="2163184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42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3546cfe5601.34091150"/>
  <Relationship Id="rId3" Type="http://schemas.openxmlformats.org/officeDocument/2006/relationships/image" Target="../media/logo_673a3546e67eb32.2163184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438900"/>
          <a:chOff x="9525" y="9525"/>
          <a:chExt cx="9229725" cy="6438900"/>
        </a:xfrm>
      </p:grpSpPr>
      <p:pic>
        <p:nvPicPr>
          <p:cNvPr id="1" name="Figure 1: Tachycardia Circuit and Typical 12-lead ECGs in Different Types of Narrow- and Wide-QRS Supraventricular Tachycardias" descr="Figure 1: Tachycardia Circuit and Typical 12-lead ECGs in Different Types of Narrow- and Wide-QRS Supraventricular Tachycardias"/>
          <p:cNvPicPr>
            <a:picLocks noChangeAspect="1"/>
          </p:cNvPicPr>
          <p:nvPr/>
        </p:nvPicPr>
        <p:blipFill>
          <a:blip r:embed="rId2"/>
          <a:stretch>
            <a:fillRect/>
          </a:stretch>
        </p:blipFill>
        <p:spPr>
          <a:xfrm>
            <a:off x="9525" y="990600"/>
            <a:ext cx="6667500" cy="54483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1: Tachycardia Circuit and Typical 12-lead ECGs in Different Types of Narrow- and Wide-QRS Supraventricular Tachycardias]]></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2024-11-17T18:26:14Z</dcterms:created>
  <dcterms:modified xsi:type="dcterms:W3CDTF">2024-11-17T18:26:14Z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