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Default Extension="34091150" ContentType="image/png"/>
  <Default Extension="21631849" ContentType="image/png"/>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88424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image_673a3546cfe5601.34091150"/>
  <Relationship Id="rId3" Type="http://schemas.openxmlformats.org/officeDocument/2006/relationships/image" Target="../media/logo_673a3546e67eb32.21631849"/>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 y="9525"/>
          <a:ext cx="9229725" cy="6438900"/>
          <a:chOff x="9525" y="9525"/>
          <a:chExt cx="9229725" cy="6438900"/>
        </a:xfrm>
      </p:grpSpPr>
      <p:pic>
        <p:nvPicPr>
          <p:cNvPr id="1" name="Figure 1: Tachycardia Circuit and Typical 12-lead ECGs in Different Types of Narrow- and Wide-QRS Supraventricular Tachycardias" descr="Figure 1: Tachycardia Circuit and Typical 12-lead ECGs in Different Types of Narrow- and Wide-QRS Supraventricular Tachycardias"/>
          <p:cNvPicPr>
            <a:picLocks noChangeAspect="1"/>
          </p:cNvPicPr>
          <p:nvPr/>
        </p:nvPicPr>
        <p:blipFill>
          <a:blip r:embed="rId2"/>
          <a:stretch>
            <a:fillRect/>
          </a:stretch>
        </p:blipFill>
        <p:spPr>
          <a:xfrm>
            <a:off x="9525" y="990600"/>
            <a:ext cx="6667500" cy="5448300"/>
          </a:xfrm>
          <a:prstGeom prst="rect">
            <a:avLst/>
          </a:prstGeom>
          <a:noFill/>
        </p:spPr>
      </p:pic>
      <p:pic>
        <p:nvPicPr>
          <p:cNvPr id="2" name="logo" descr="logo"/>
          <p:cNvPicPr>
            <a:picLocks noChangeAspect="1"/>
          </p:cNvPicPr>
          <p:nvPr/>
        </p:nvPicPr>
        <p:blipFill>
          <a:blip r:embed="rId3"/>
          <a:stretch>
            <a:fillRect/>
          </a:stretch>
        </p:blipFill>
        <p:spPr>
          <a:xfrm>
            <a:off x="7467600" y="9525"/>
            <a:ext cx="1666875" cy="619125"/>
          </a:xfrm>
          <a:prstGeom prst="rect">
            <a:avLst/>
          </a:prstGeom>
          <a:noFill/>
        </p:spPr>
      </p:pic>
      <p:sp>
        <p:nvSpPr>
          <p:cNvPr id="3" name=""/>
          <p:cNvSpPr txBox="1"/>
          <p:nvPr/>
        </p:nvSpPr>
        <p:spPr>
          <a:xfrm>
            <a:off x="9525" y="9525"/>
            <a:ext cx="57150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Katritsis DG, Boriani G, Cosio FG, Jaïs P, Hindricks G, Josephson ME, Keegan R, Knight BP, Kuck KH, Lane DA, Lip GY, Malmborg H, Oral H, Pappone C, Themistoclakis S, Wood KA, Young-Hoon K, Blomström-Lundqvist C]]></a:t>
            </a:r>
          </a:p>
        </p:txBody>
      </p:sp>
      <p:sp>
        <p:nvSpPr>
          <p:cNvPr id="4" name=""/>
          <p:cNvSpPr txBox="1"/>
          <p:nvPr/>
        </p:nvSpPr>
        <p:spPr>
          <a:xfrm>
            <a:off x="9525" y="45720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Figure 1: Tachycardia Circuit and Typical 12-lead ECGs in Different Types of Narrow- and Wide-QRS Supraventricular Tachycardias]]></a:t>
            </a:r>
          </a:p>
        </p:txBody>
      </p:sp>
      <p:sp>
        <p:nvSpPr>
          <p:cNvPr id="5" name=""/>
          <p:cNvSpPr txBox="1"/>
          <p:nvPr/>
        </p:nvSpPr>
        <p:spPr>
          <a:xfrm>
            <a:off x="9525" y="638175"/>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Citation: Arrhythmia & Electrophysiology Review 2016;5(3):210–4.]]></a:t>
            </a:r>
          </a:p>
        </p:txBody>
      </p:sp>
      <p:sp>
        <p:nvSpPr>
          <p:cNvPr id="6" name=""/>
          <p:cNvSpPr txBox="1"/>
          <p:nvPr/>
        </p:nvSpPr>
        <p:spPr>
          <a:xfrm>
            <a:off x="9525" y="809625"/>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https://doi.org/10.15420/aer.2016:5.3.GL1]]></a:t>
            </a:r>
          </a:p>
        </p:txBody>
      </p:sp>
    </p:spTree>
  </p:cSld>
  <p:clrMapOvr>
    <a:masterClrMapping/>
  </p:clrMapOvr>
</p:sld>
</file>

<file path=ppt/theme/theme1.xml><?xml version="1.0" encoding="utf-8"?>
<a:theme xmlns:a="http://schemas.openxmlformats.org/drawingml/2006/main" name="Theme100">
  <a:themeElements>
    <a:clrScheme name="Theme10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0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0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2024-11-17T18:26:14Z</dcterms:created>
  <dcterms:modified xsi:type="dcterms:W3CDTF">2024-11-17T18:26:14Z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