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36266358" ContentType="image/png"/>
  <Default Extension="37437024"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843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a358e38f9911.36266358"/>
  <Relationship Id="rId3" Type="http://schemas.openxmlformats.org/officeDocument/2006/relationships/image" Target="../media/logo_673a358e518bc72.37437024"/>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667250"/>
          <a:chOff x="9525" y="9525"/>
          <a:chExt cx="9229725" cy="4667250"/>
        </a:xfrm>
      </p:grpSpPr>
      <p:pic>
        <p:nvPicPr>
          <p:cNvPr id="1" name="Figure 3: Responses of Narrow Complex Tachycardias to Adenosine" descr="Figure 3: Responses of Narrow Complex Tachycardias to Adenosine"/>
          <p:cNvPicPr>
            <a:picLocks noChangeAspect="1"/>
          </p:cNvPicPr>
          <p:nvPr/>
        </p:nvPicPr>
        <p:blipFill>
          <a:blip r:embed="rId2"/>
          <a:stretch>
            <a:fillRect/>
          </a:stretch>
        </p:blipFill>
        <p:spPr>
          <a:xfrm>
            <a:off x="9525" y="885825"/>
            <a:ext cx="6667500" cy="378142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Katritsis DG, Boriani G, Cosio FG, Jaïs P, Hindricks G, Josephson ME, Keegan R, Knight BP, Kuck KH, Lane DA, Lip GY, Malmborg H, Oral H, Pappone C, Themistoclakis S, Wood KA, Young-Hoon K, Blomström-Lundqvist C]]></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Figure 3: Responses of Narrow Complex Tachycardias to Adenosine]]></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Arrhythmia & Electrophysiology Review 2016;5(3):210–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aer.2016:5.3.GL1]]></a:t>
            </a:r>
          </a:p>
        </p:txBody>
      </p:sp>
    </p:spTree>
  </p:cSld>
  <p:clrMapOvr>
    <a:masterClrMapping/>
  </p:clrMapOvr>
</p:sld>
</file>

<file path=ppt/theme/theme1.xml><?xml version="1.0" encoding="utf-8"?>
<a:theme xmlns:a="http://schemas.openxmlformats.org/drawingml/2006/main" name="Theme77">
  <a:themeElements>
    <a:clrScheme name="Theme7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2024-11-17T18:27:26Z</dcterms:created>
  <dcterms:modified xsi:type="dcterms:W3CDTF">2024-11-17T18:27:26Z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