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27412093" ContentType="image/png"/>
  <Default Extension="4322467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62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3d067e1a221.27412093"/>
  <Relationship Id="rId3" Type="http://schemas.openxmlformats.org/officeDocument/2006/relationships/image" Target="../media/logo_673a3d069324d92.4322467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Figure 5: Differential Diagnosis of Wide-QRS Tachycardia using the Vereckei et al. Algorithm" descr="Figure 5: Differential Diagnosis of Wide-QRS Tachycardia using the Vereckei et al. Algorithm"/>
          <p:cNvPicPr>
            <a:picLocks noChangeAspect="1"/>
          </p:cNvPicPr>
          <p:nvPr/>
        </p:nvPicPr>
        <p:blipFill>
          <a:blip r:embed="rId2"/>
          <a:stretch>
            <a:fillRect/>
          </a:stretch>
        </p:blipFill>
        <p:spPr>
          <a:xfrm>
            <a:off x="9525" y="885825"/>
            <a:ext cx="240982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5: Differential Diagnosis of Wide-QRS Tachycardia using the Vereckei et al. Algorithm]]></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2024-11-17T18:59:18Z</dcterms:created>
  <dcterms:modified xsi:type="dcterms:W3CDTF">2024-11-17T18:59:18Z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