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33008940" ContentType="image/png"/>
  <Default Extension="52038889"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88580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a3b570fc7151.33008940"/>
  <Relationship Id="rId3" Type="http://schemas.openxmlformats.org/officeDocument/2006/relationships/image" Target="../media/logo_673a3b5726e4e82.52038889"/>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6600825"/>
          <a:chOff x="9525" y="9525"/>
          <a:chExt cx="9229725" cy="6600825"/>
        </a:xfrm>
      </p:grpSpPr>
      <p:pic>
        <p:nvPicPr>
          <p:cNvPr id="1" name="Figure 6: Measurement of the R-wave Peak Time (RWPT) in Lead II" descr="Figure 6: Measurement of the R-wave Peak Time (RWPT) in Lead II"/>
          <p:cNvPicPr>
            <a:picLocks noChangeAspect="1"/>
          </p:cNvPicPr>
          <p:nvPr/>
        </p:nvPicPr>
        <p:blipFill>
          <a:blip r:embed="rId2"/>
          <a:stretch>
            <a:fillRect/>
          </a:stretch>
        </p:blipFill>
        <p:spPr>
          <a:xfrm>
            <a:off x="9525" y="885825"/>
            <a:ext cx="3733800" cy="5715000"/>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Katritsis DG, Boriani G, Cosio FG, Jaïs P, Hindricks G, Josephson ME, Keegan R, Knight BP, Kuck KH, Lane DA, Lip GY, Malmborg H, Oral H, Pappone C, Themistoclakis S, Wood KA, Young-Hoon K, Blomström-Lundqvist C]]></a:t>
            </a:r>
          </a:p>
        </p:txBody>
      </p:sp>
      <p:sp>
        <p:nvSpPr>
          <p:cNvPr id="4" name=""/>
          <p:cNvSpPr txBox="1"/>
          <p:nvPr/>
        </p:nvSpPr>
        <p:spPr>
          <a:xfrm>
            <a:off x="9525" y="3333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Figure 6: Measurement of the R-wave Peak Time (RWPT) in Lead II]]></a:t>
            </a:r>
          </a:p>
        </p:txBody>
      </p:sp>
      <p:sp>
        <p:nvSpPr>
          <p:cNvPr id="5" name=""/>
          <p:cNvSpPr txBox="1"/>
          <p:nvPr/>
        </p:nvSpPr>
        <p:spPr>
          <a:xfrm>
            <a:off x="9525" y="51435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Arrhythmia & Electrophysiology Review 2016;5(3):210–4.]]></a:t>
            </a:r>
          </a:p>
        </p:txBody>
      </p:sp>
      <p:sp>
        <p:nvSpPr>
          <p:cNvPr id="6" name=""/>
          <p:cNvSpPr txBox="1"/>
          <p:nvPr/>
        </p:nvSpPr>
        <p:spPr>
          <a:xfrm>
            <a:off x="9525" y="6858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aer.2016:5.3.GL1]]></a:t>
            </a:r>
          </a:p>
        </p:txBody>
      </p:sp>
    </p:spTree>
  </p:cSld>
  <p:clrMapOvr>
    <a:masterClrMapping/>
  </p:clrMapOvr>
</p:sld>
</file>

<file path=ppt/theme/theme1.xml><?xml version="1.0" encoding="utf-8"?>
<a:theme xmlns:a="http://schemas.openxmlformats.org/drawingml/2006/main" name="Theme84">
  <a:themeElements>
    <a:clrScheme name="Theme8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2024-11-17T18:52:07Z</dcterms:created>
  <dcterms:modified xsi:type="dcterms:W3CDTF">2024-11-17T18:52:07Z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