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717542" ContentType="image/png"/>
  <Default Extension="907829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4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807c44e941.93717542"/>
  <Relationship Id="rId3" Type="http://schemas.openxmlformats.org/officeDocument/2006/relationships/image" Target="../media/logo_673a3807dc86d62.907829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Triage of Patients with Chronic Chest Pain Syndrome According to Angina Symptoms and Presence of Epicardial Coronary Artery Disease or Reversible Ischaemia on Functional Testing" descr="Figure 1: Triage of Patients with Chronic Chest Pain Syndrome According to Angina Symptoms and Presence of Epicardial Coronary Artery Disease or Reversible Ischaemia on Functional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695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g K, Sainsbury P, Fisher M, de Silv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riage of Patients with Chronic Chest Pain Syndrome According to Angina Symptoms and Presence of Epicardial Coronary Artery Disease or Reversible Ischaemia on Functional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69–7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2024-11-17T18:37:59Z</dcterms:created>
  <dcterms:modified xsi:type="dcterms:W3CDTF">2024-11-17T18:37:59Z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