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920315" ContentType="image/png"/>
  <Default Extension="161677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a582310241.98920315"/>
  <Relationship Id="rId3" Type="http://schemas.openxmlformats.org/officeDocument/2006/relationships/image" Target="../media/logo_673a3a5837e1162.161677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Table 1: Second- and Third-line Anti-anginal Medication (Above Beta-blockers and Calcium Channel Antagonists)" descr="Table 1: Second- and Third-line Anti-anginal Medication (Above Beta-blockers and Calcium Channel Antagonists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ng K, Sainsbury P, Fisher M, de Silv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econd- and Third-line Anti-anginal Medication (Above Beta-blockers and Calcium Channel Antagonists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69–7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2024-11-17T18:47:52Z</dcterms:created>
  <dcterms:modified xsi:type="dcterms:W3CDTF">2024-11-17T18:47:52Z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