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029387" ContentType="image/png"/>
  <Default Extension="403814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3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44a6bae061.28029387"/>
  <Relationship Id="rId3" Type="http://schemas.openxmlformats.org/officeDocument/2006/relationships/image" Target="../media/logo_673a344a842a562.403814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The Coronary Sinus Reducer Device" descr="Figure 2: The Coronary Sinus Reducer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43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Sainsbury P, Fisher M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Coronary Sinus Reducer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69–7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2024-11-17T18:22:02Z</dcterms:created>
  <dcterms:modified xsi:type="dcterms:W3CDTF">2024-11-17T18:22:02Z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