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670424" ContentType="image/png"/>
  <Default Extension="726153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3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44e91ff681.61670424"/>
  <Relationship Id="rId3" Type="http://schemas.openxmlformats.org/officeDocument/2006/relationships/image" Target="../media/logo_673a344eab68d12.726153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Figure 3: Neuromodulation Targets" descr="Figure 3: Neuromodulation Targ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Sainsbury P, Fisher M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Neuromodulation Targe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69–7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2024-11-17T18:22:06Z</dcterms:created>
  <dcterms:modified xsi:type="dcterms:W3CDTF">2024-11-17T18:22:06Z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