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6945135" ContentType="image/png"/>
  <Default Extension="6857553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8444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360dc99a501.96945135"/>
  <Relationship Id="rId3" Type="http://schemas.openxmlformats.org/officeDocument/2006/relationships/image" Target="../media/logo_673a360de1fdc92.6857553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Figure 4: Schematic Showing the Assessment of the Patient with Refractory Angina in a Specialist Multidisciplinary Team Setting" descr="Figure 4: Schematic Showing the Assessment of the Patient with Refractory Angina in a Specialist Multidisciplinary Team Sett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32575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eng K, Sainsbury P, Fisher M, de Silva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4: Schematic Showing the Assessment of the Patient with Refractory Angina in a Specialist Multidisciplinary Team Sett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6;11(2):69–7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6:26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4">
  <a:themeElements>
    <a:clrScheme name="Theme3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2024-11-17T18:29:33Z</dcterms:created>
  <dcterms:modified xsi:type="dcterms:W3CDTF">2024-11-17T18:29:33Z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