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945135" ContentType="image/png"/>
  <Default Extension="685755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44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60dc99a501.96945135"/>
  <Relationship Id="rId3" Type="http://schemas.openxmlformats.org/officeDocument/2006/relationships/image" Target="../media/logo_673a360de1fdc92.685755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4: Schematic Showing the Assessment of the Patient with Refractory Angina in a Specialist Multidisciplinary Team Setting" descr="Figure 4: Schematic Showing the Assessment of the Patient with Refractory Angina in a Specialist Multidisciplinary Team Set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257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g K, Sainsbury P, Fisher M, de Silv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Schematic Showing the Assessment of the Patient with Refractory Angina in a Specialist Multidisciplinary Team Set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69–7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2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2024-11-17T18:29:33Z</dcterms:created>
  <dcterms:modified xsi:type="dcterms:W3CDTF">2024-11-17T18:29:33Z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