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778692" ContentType="image/png"/>
  <Default Extension="610069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be78b18701.71778692"/>
  <Relationship Id="rId3" Type="http://schemas.openxmlformats.org/officeDocument/2006/relationships/image" Target="../media/logo_673a3be7990d362.610069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Figure 1: Schematic of the Method Used to Measure Fractional Flow Reserve in the Catheterisation Laboratory" descr="Figure 1: Schematic of the Method Used to Measure Fractional Flow Reserve in the Catheterisation Laborato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lanesc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of the Method Used to Measure Fractional Flow Reserve in the Catheterisation Laborato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77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2024-11-17T18:54:31Z</dcterms:created>
  <dcterms:modified xsi:type="dcterms:W3CDTF">2024-11-17T18:54:31Z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