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366599" ContentType="image/png"/>
  <Default Extension="979788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40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347c63d7441.55366599"/>
  <Relationship Id="rId3" Type="http://schemas.openxmlformats.org/officeDocument/2006/relationships/image" Target="../media/logo_673a347c67f6e12.979788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48350"/>
          <a:chOff x="9525" y="9525"/>
          <a:chExt cx="9229725" cy="5848350"/>
        </a:xfrm>
      </p:grpSpPr>
      <p:pic>
        <p:nvPicPr>
          <p:cNvPr id="1" name="Table 1: Currently-available Fractional Flow Reserve Systems" descr="Table 1: Currently-available Fractional Flow Reserve Syste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86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lanescu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Currently-available Fractional Flow Reserve Syste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2):77–8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/2016:2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2024-11-17T18:22:52Z</dcterms:created>
  <dcterms:modified xsi:type="dcterms:W3CDTF">2024-11-17T18:22:52Z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