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649898" ContentType="image/png"/>
  <Default Extension="009770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711d90ec01.67649898"/>
  <Relationship Id="rId3" Type="http://schemas.openxmlformats.org/officeDocument/2006/relationships/image" Target="../media/logo_673a3711dd3c812.009770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Figure 2: The Main Haemodynamic Factors Determining Fractional Flow Reserve with Maximum Hyperaemia" descr="Figure 2: The Main Haemodynamic Factors Determining Fractional Flow Reserve with Maximum Hyper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anesc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Main Haemodynamic Factors Determining Fractional Flow Reserve with Maximum Hyper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77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2024-11-17T18:33:53Z</dcterms:created>
  <dcterms:modified xsi:type="dcterms:W3CDTF">2024-11-17T18:33:53Z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