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750251" ContentType="image/png"/>
  <Default Extension="150362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a4af15fe91.11750251"/>
  <Relationship Id="rId3" Type="http://schemas.openxmlformats.org/officeDocument/2006/relationships/image" Target="../media/logo_673a3a4b151b292.150362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90775"/>
          <a:chOff x="9525" y="9525"/>
          <a:chExt cx="9229725" cy="2390775"/>
        </a:xfrm>
      </p:grpSpPr>
      <p:pic>
        <p:nvPicPr>
          <p:cNvPr id="1" name="Table 2: Actual Diagnostic Performance of Fractional Flow Reserve" descr="Table 2: Actual Diagnostic Performance of Fractional Flow Reser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628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lanescu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Actual Diagnostic Performance of Fractional Flow Reser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77–8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/2016:2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2024-11-17T18:47:39Z</dcterms:created>
  <dcterms:modified xsi:type="dcterms:W3CDTF">2024-11-17T18:47:39Z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