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808100" ContentType="image/png"/>
  <Default Extension="006234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61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c84d327b51.69808100"/>
  <Relationship Id="rId3" Type="http://schemas.openxmlformats.org/officeDocument/2006/relationships/image" Target="../media/logo_673a3c84e783472.006234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9650"/>
          <a:chOff x="9525" y="9525"/>
          <a:chExt cx="9229725" cy="4819650"/>
        </a:xfrm>
      </p:grpSpPr>
      <p:pic>
        <p:nvPicPr>
          <p:cNvPr id="1" name="Table 1: Principal Clinical Trials on Patients with Ischaemic Heart Disease" descr="Table 1: Principal Clinical Trials on Patients with Ischaemic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4057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uqi A, Guarini G, Morrone D, Marzill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rincipal Clinical Trials on Patients with Ischaemic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8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2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2024-11-17T18:57:08Z</dcterms:created>
  <dcterms:modified xsi:type="dcterms:W3CDTF">2024-11-17T18:57:08Z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