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9808100" ContentType="image/png"/>
  <Default Extension="0062340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610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3c84d327b51.69808100"/>
  <Relationship Id="rId3" Type="http://schemas.openxmlformats.org/officeDocument/2006/relationships/image" Target="../media/logo_673a3c84e783472.0062340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819650"/>
          <a:chOff x="9525" y="9525"/>
          <a:chExt cx="9229725" cy="4819650"/>
        </a:xfrm>
      </p:grpSpPr>
      <p:pic>
        <p:nvPicPr>
          <p:cNvPr id="1" name="Table 1: Principal Clinical Trials on Patients with Ischaemic Heart Disease" descr="Table 1: Principal Clinical Trials on Patients with Ischaemic Heart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0576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uqi A, Guarini G, Morrone D, Marzill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1: Principal Clinical Trials on Patients with Ischaemic Heart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8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16:27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">
  <a:themeElements>
    <a:clrScheme name="Theme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2024-11-17T18:57:08Z</dcterms:created>
  <dcterms:modified xsi:type="dcterms:W3CDTF">2024-11-17T18:57:08Z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