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857891" ContentType="image/png"/>
  <Default Extension="025581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6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ab1383c811.88857891"/>
  <Relationship Id="rId3" Type="http://schemas.openxmlformats.org/officeDocument/2006/relationships/image" Target="../media/logo_673a3ab14b25a42.025581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53200"/>
          <a:chOff x="9525" y="9525"/>
          <a:chExt cx="9229725" cy="6553200"/>
        </a:xfrm>
      </p:grpSpPr>
      <p:pic>
        <p:nvPicPr>
          <p:cNvPr id="1" name="Figure 1: Management Pathway of Angina Patients Including Strategies for Early Identification of Probable Persistent Ischaemia" descr="Figure 1: Management Pathway of Angina Patients Including Strategies for Early Identification of Probable Persistent Isch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19650" cy="5686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qi A, Guarini G, Morrone D, Marzill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anagement Pathway of Angina Patients Including Strategies for Early Identification of Probable Persistent Isch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8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2024-11-17T18:49:21Z</dcterms:created>
  <dcterms:modified xsi:type="dcterms:W3CDTF">2024-11-17T18:49:21Z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