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914614" ContentType="image/png"/>
  <Default Extension="753214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c0f181201.10914614"/>
  <Relationship Id="rId3" Type="http://schemas.openxmlformats.org/officeDocument/2006/relationships/image" Target="../media/logo_673a3cc1133c222.753214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Figure 1: Limitations of Treatment with Vitamin K Antagonists" descr="Figure 1: Limitations of Treatment with Vitamin K Antagon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-Rubio A, DiazNuila-Alcazar M, Soria Cadena A, Martínez-Torrecill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imitations of Treatment with Vitamin K Antagon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2024-11-17T18:58:09Z</dcterms:created>
  <dcterms:modified xsi:type="dcterms:W3CDTF">2024-11-17T18:58:09Z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