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0914614" ContentType="image/png"/>
  <Default Extension="7532146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61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3cc0f181201.10914614"/>
  <Relationship Id="rId3" Type="http://schemas.openxmlformats.org/officeDocument/2006/relationships/image" Target="../media/logo_673a3cc1133c222.7532146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76825"/>
          <a:chOff x="9525" y="9525"/>
          <a:chExt cx="9229725" cy="5076825"/>
        </a:xfrm>
      </p:grpSpPr>
      <p:pic>
        <p:nvPicPr>
          <p:cNvPr id="1" name="Figure 1: Limitations of Treatment with Vitamin K Antagonists" descr="Figure 1: Limitations of Treatment with Vitamin K Antagonis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91075" cy="43148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rtínez-Rubio A, DiazNuila-Alcazar M, Soria Cadena A, Martínez-Torrecilla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Limitations of Treatment with Vitamin K Antagonis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6;11(2):118–2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6:30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2024-11-17T18:58:09Z</dcterms:created>
  <dcterms:modified xsi:type="dcterms:W3CDTF">2024-11-17T18:58:09Z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