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111924" ContentType="image/png"/>
  <Default Extension="018835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60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c6e690f541.17111924"/>
  <Relationship Id="rId3" Type="http://schemas.openxmlformats.org/officeDocument/2006/relationships/image" Target="../media/logo_673a3c6e7d44322.018835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895600"/>
          <a:chOff x="9525" y="9525"/>
          <a:chExt cx="9229725" cy="2895600"/>
        </a:xfrm>
      </p:grpSpPr>
      <p:pic>
        <p:nvPicPr>
          <p:cNvPr id="1" name="Table 1: Percentage Relative Risk Reduction for Major Events Determined by the Pivotal Clinical Trials of Direct-acting Oral Anticoagulants versus Warfarin" descr="Table 1: Percentage Relative Risk Reduction for Major Events Determined by the Pivotal Clinical Trials of Direct-acting Oral Anticoagulants versus Warfari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2028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tínez-Rubio A, DiazNuila-Alcazar M, Soria Cadena A, Martínez-Torrecilla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Percentage Relative Risk Reduction for Major Events Determined by the Pivotal Clinical Trials of Direct-acting Oral Anticoagulants versus Warfari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2):118–2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30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2024-11-17T18:56:46Z</dcterms:created>
  <dcterms:modified xsi:type="dcterms:W3CDTF">2024-11-17T18:56:46Z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