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294658" ContentType="image/png"/>
  <Default Extension="8888824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57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3b125539b01.09294658"/>
  <Relationship Id="rId3" Type="http://schemas.openxmlformats.org/officeDocument/2006/relationships/image" Target="../media/logo_673a3b126aafb12.8888824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86200"/>
          <a:chOff x="9525" y="9525"/>
          <a:chExt cx="9229725" cy="3886200"/>
        </a:xfrm>
      </p:grpSpPr>
      <p:pic>
        <p:nvPicPr>
          <p:cNvPr id="1" name="Table 2: Measurement of the Anticoagulant Effects of Direct Oral Anticoagulants using Specific and Non-specific Assays" descr="Table 2: Measurement of the Anticoagulant Effects of Direct Oral Anticoagulants using Specific and Non-specific Assay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781550" cy="3019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tínez-Rubio A, DiazNuila-Alcazar M, Soria Cadena A, Martínez-Torrecilla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Measurement of the Anticoagulant Effects of Direct Oral Anticoagulants using Specific and Non-specific Assay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6;11(2):118–2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6:30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2024-11-17T18:50:58Z</dcterms:created>
  <dcterms:modified xsi:type="dcterms:W3CDTF">2024-11-17T18:50:58Z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