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411260" ContentType="image/png"/>
  <Default Extension="041665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3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428f29b971.98411260"/>
  <Relationship Id="rId3" Type="http://schemas.openxmlformats.org/officeDocument/2006/relationships/image" Target="../media/logo_673a342916db962.041665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10075"/>
          <a:chOff x="9525" y="9525"/>
          <a:chExt cx="9229725" cy="4410075"/>
        </a:xfrm>
      </p:grpSpPr>
      <p:pic>
        <p:nvPicPr>
          <p:cNvPr id="1" name="Table 3: Agents that Reverse the Effects of Direct-acting Anticoagulants" descr="Table 3: Agents that Reverse the Effects of Direct-acting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3648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ez-Rubio A, DiazNuila-Alcazar M, Soria Cadena A, Martínez-Torrecill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Agents that Reverse the Effects of Direct-acting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118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2024-11-17T18:21:29Z</dcterms:created>
  <dcterms:modified xsi:type="dcterms:W3CDTF">2024-11-17T18:21:29Z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