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964069" ContentType="image/png"/>
  <Default Extension="246068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8be199ee81.92964069"/>
  <Relationship Id="rId3" Type="http://schemas.openxmlformats.org/officeDocument/2006/relationships/image" Target="../media/logo_673a28be3483492.246068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1: Overview of the Designs, Populations and Outcomes of the Four Pivotal Studies Comparing Novel Oral Anticoagulants (NOACs) with Warfarin" descr="Table 1: Overview of the Designs, Populations and Outcomes of the Four Pivotal Studies Comparing Novel Oral Anticoagulants (NOACs) with Warfar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238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ez-Rubio A, Dan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Overview of the Designs, Populations and Outcomes of the Four Pivotal Studies Comparing Novel Oral Anticoagulants (NOACs) with Warfar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115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.11.2.ED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2024-11-17T17:32:46Z</dcterms:created>
  <dcterms:modified xsi:type="dcterms:W3CDTF">2024-11-17T17:32:46Z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