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4193445" ContentType="image/png"/>
  <Default Extension="56793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2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90282e3611.24193445"/>
  <Relationship Id="rId3" Type="http://schemas.openxmlformats.org/officeDocument/2006/relationships/image" Target="../media/logo_673a390287acc12.56793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62550"/>
          <a:chOff x="9525" y="9525"/>
          <a:chExt cx="9229725" cy="5162550"/>
        </a:xfrm>
      </p:grpSpPr>
      <p:pic>
        <p:nvPicPr>
          <p:cNvPr id="1" name="Figure 1: Classification of Inherited Cardiomyopathy According to Morphological Features" descr="Figure 1: Classification of Inherited Cardiomyopathy According to Morphological Feat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14925" cy="4400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oboda PP, McDiarmid AK, Page SP, Greenwood JP, Plei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lassification of Inherited Cardiomyopathy According to Morphological Feat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2024-11-17T18:42:10Z</dcterms:created>
  <dcterms:modified xsi:type="dcterms:W3CDTF">2024-11-17T18:42:10Z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