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4744237" ContentType="image/png"/>
  <Default Extension="8619327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8154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2ab7093f401.84744237"/>
  <Relationship Id="rId3" Type="http://schemas.openxmlformats.org/officeDocument/2006/relationships/image" Target="../media/logo_673a2ab723e7d52.8619327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096000"/>
          <a:chOff x="9525" y="9525"/>
          <a:chExt cx="9229725" cy="6096000"/>
        </a:xfrm>
      </p:grpSpPr>
      <p:pic>
        <p:nvPicPr>
          <p:cNvPr id="1" name="Figure 2: Typical Cine and Late Gadolinium Enhancement Imaging in Hypertrophic Cardiomyopathy, Dilated Cardiomyopathy and Arrhythmogenic Right Ventricular Cardiomyopathy" descr="Figure 2: Typical Cine and Late Gadolinium Enhancement Imaging in Hypertrophic Cardiomyopathy, Dilated Cardiomyopathy and Arrhythmogenic Right Ventricular Cardiomyopath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5143500" cy="52292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woboda PP, McDiarmid AK, Page SP, Greenwood JP, Plein 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Typical Cine and Late Gadolinium Enhancement Imaging in Hypertrophic Cardiomyopathy, Dilated Cardiomyopathy and Arrhythmogenic Right Ventricular Cardiomyopath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6;11(2):96–101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/2016:28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Theme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2024-11-17T17:41:11Z</dcterms:created>
  <dcterms:modified xsi:type="dcterms:W3CDTF">2024-11-17T17:41:11Z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