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6090291" ContentType="image/png"/>
  <Default Extension="3201929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818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2bcb583b391.86090291"/>
  <Relationship Id="rId3" Type="http://schemas.openxmlformats.org/officeDocument/2006/relationships/image" Target="../media/logo_673a2bcb8847f22.3201929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657975"/>
          <a:chOff x="9525" y="9525"/>
          <a:chExt cx="9229725" cy="6657975"/>
        </a:xfrm>
      </p:grpSpPr>
      <p:pic>
        <p:nvPicPr>
          <p:cNvPr id="1" name="Figure 3: Typical T1 Mapping and Late Gadolinium Enhancement Findings in Hypertrophic Cardiomyopathy and Differential&amp;lt;br /&amp;gt;&amp;#10;Diagnoses of Left Ventricular Hypertrophy" descr="Figure 3: Typical T1 Mapping and Late Gadolinium Enhancement Findings in Hypertrophic Cardiomyopathy and Differential&amp;lt;br /&amp;gt;&amp;#10;Diagnoses of Left Ventricular Hypertrop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57912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woboda PP, McDiarmid AK, Page SP, Greenwood JP, Plein S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Typical T1 Mapping and Late Gadolinium Enhancement Findings in Hypertrophic Cardiomyopathy and Differential&lt;br /&gt;&#10;Diagnoses of Left Ventricular Hypertrophy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16;11(2):96–101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/2016:28: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2024-11-17T17:45:47Z</dcterms:created>
  <dcterms:modified xsi:type="dcterms:W3CDTF">2024-11-17T17:45:47Z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