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941529" ContentType="image/png"/>
  <Default Extension="214608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1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958f05d001.46941529"/>
  <Relationship Id="rId3" Type="http://schemas.openxmlformats.org/officeDocument/2006/relationships/image" Target="../media/logo_673a2959011d352.214608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38450"/>
          <a:chOff x="9525" y="9525"/>
          <a:chExt cx="9229725" cy="2838450"/>
        </a:xfrm>
      </p:grpSpPr>
      <p:pic>
        <p:nvPicPr>
          <p:cNvPr id="1" name="Table 1: Sensitivity and Specificity of Optical Coherence Tomography For Detection of Different Plaque Types in Pathological Studies" descr="Table 1: Sensitivity and Specificity of Optical Coherence Tomography For Detection of Different Plaque Types in Pathological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1971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touzas K, Karanasos 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ensitivity and Specificity of Optical Coherence Tomography For Detection of Different Plaque Types in Pathological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2024-11-17T17:35:21Z</dcterms:created>
  <dcterms:modified xsi:type="dcterms:W3CDTF">2024-11-17T17:35:21Z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